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rtl="0">
      <a:defRPr lang="sk-S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3B40"/>
    <a:srgbClr val="3D40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2D1D4A-5944-1917-79D7-262278C3556D}" v="612" dt="2025-05-03T21:18:14.300"/>
    <p1510:client id="{8E67BA06-8C47-BF88-269C-74932B34A333}" v="208" dt="2025-05-03T19:37:18.4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xner Adam" userId="S::exner1@sositba.sk::763902ec-cb4c-427a-9925-a62f5cedd474" providerId="AD" clId="Web-{7B2D1D4A-5944-1917-79D7-262278C3556D}"/>
    <pc:docChg chg="addSld modSld">
      <pc:chgData name="Exner Adam" userId="S::exner1@sositba.sk::763902ec-cb4c-427a-9925-a62f5cedd474" providerId="AD" clId="Web-{7B2D1D4A-5944-1917-79D7-262278C3556D}" dt="2025-05-03T21:18:14.300" v="630"/>
      <pc:docMkLst>
        <pc:docMk/>
      </pc:docMkLst>
      <pc:sldChg chg="modSp modTransition">
        <pc:chgData name="Exner Adam" userId="S::exner1@sositba.sk::763902ec-cb4c-427a-9925-a62f5cedd474" providerId="AD" clId="Web-{7B2D1D4A-5944-1917-79D7-262278C3556D}" dt="2025-05-03T21:18:14.300" v="630"/>
        <pc:sldMkLst>
          <pc:docMk/>
          <pc:sldMk cId="2979223466" sldId="256"/>
        </pc:sldMkLst>
        <pc:spChg chg="mod">
          <ac:chgData name="Exner Adam" userId="S::exner1@sositba.sk::763902ec-cb4c-427a-9925-a62f5cedd474" providerId="AD" clId="Web-{7B2D1D4A-5944-1917-79D7-262278C3556D}" dt="2025-05-03T20:20:13.406" v="113" actId="20577"/>
          <ac:spMkLst>
            <pc:docMk/>
            <pc:sldMk cId="2979223466" sldId="256"/>
            <ac:spMk id="2" creationId="{00000000-0000-0000-0000-000000000000}"/>
          </ac:spMkLst>
        </pc:spChg>
        <pc:spChg chg="mod">
          <ac:chgData name="Exner Adam" userId="S::exner1@sositba.sk::763902ec-cb4c-427a-9925-a62f5cedd474" providerId="AD" clId="Web-{7B2D1D4A-5944-1917-79D7-262278C3556D}" dt="2025-05-03T21:18:00.550" v="628" actId="20577"/>
          <ac:spMkLst>
            <pc:docMk/>
            <pc:sldMk cId="2979223466" sldId="256"/>
            <ac:spMk id="3" creationId="{00000000-0000-0000-0000-000000000000}"/>
          </ac:spMkLst>
        </pc:spChg>
      </pc:sldChg>
      <pc:sldChg chg="addSp modSp mod modTransition setBg">
        <pc:chgData name="Exner Adam" userId="S::exner1@sositba.sk::763902ec-cb4c-427a-9925-a62f5cedd474" providerId="AD" clId="Web-{7B2D1D4A-5944-1917-79D7-262278C3556D}" dt="2025-05-03T20:18:24.684" v="109" actId="20577"/>
        <pc:sldMkLst>
          <pc:docMk/>
          <pc:sldMk cId="2665497060" sldId="258"/>
        </pc:sldMkLst>
        <pc:spChg chg="mod">
          <ac:chgData name="Exner Adam" userId="S::exner1@sositba.sk::763902ec-cb4c-427a-9925-a62f5cedd474" providerId="AD" clId="Web-{7B2D1D4A-5944-1917-79D7-262278C3556D}" dt="2025-05-03T20:18:24.684" v="109" actId="20577"/>
          <ac:spMkLst>
            <pc:docMk/>
            <pc:sldMk cId="2665497060" sldId="258"/>
            <ac:spMk id="2" creationId="{1F1068E1-4D32-D887-BF7B-0D391F071A93}"/>
          </ac:spMkLst>
        </pc:spChg>
        <pc:spChg chg="mod">
          <ac:chgData name="Exner Adam" userId="S::exner1@sositba.sk::763902ec-cb4c-427a-9925-a62f5cedd474" providerId="AD" clId="Web-{7B2D1D4A-5944-1917-79D7-262278C3556D}" dt="2025-05-03T20:18:17.637" v="108" actId="20577"/>
          <ac:spMkLst>
            <pc:docMk/>
            <pc:sldMk cId="2665497060" sldId="258"/>
            <ac:spMk id="3" creationId="{FDB29207-0053-5161-D306-7629C029E2A0}"/>
          </ac:spMkLst>
        </pc:spChg>
        <pc:picChg chg="add mod ord">
          <ac:chgData name="Exner Adam" userId="S::exner1@sositba.sk::763902ec-cb4c-427a-9925-a62f5cedd474" providerId="AD" clId="Web-{7B2D1D4A-5944-1917-79D7-262278C3556D}" dt="2025-05-03T20:18:09.418" v="107"/>
          <ac:picMkLst>
            <pc:docMk/>
            <pc:sldMk cId="2665497060" sldId="258"/>
            <ac:picMk id="4" creationId="{F2B42B5A-43AF-E775-F097-5262BF283AE9}"/>
          </ac:picMkLst>
        </pc:picChg>
      </pc:sldChg>
      <pc:sldChg chg="addSp delSp modSp new mod modTransition setBg">
        <pc:chgData name="Exner Adam" userId="S::exner1@sositba.sk::763902ec-cb4c-427a-9925-a62f5cedd474" providerId="AD" clId="Web-{7B2D1D4A-5944-1917-79D7-262278C3556D}" dt="2025-05-03T20:43:47.360" v="281"/>
        <pc:sldMkLst>
          <pc:docMk/>
          <pc:sldMk cId="233379682" sldId="259"/>
        </pc:sldMkLst>
        <pc:spChg chg="mod">
          <ac:chgData name="Exner Adam" userId="S::exner1@sositba.sk::763902ec-cb4c-427a-9925-a62f5cedd474" providerId="AD" clId="Web-{7B2D1D4A-5944-1917-79D7-262278C3556D}" dt="2025-05-03T20:43:47.360" v="281"/>
          <ac:spMkLst>
            <pc:docMk/>
            <pc:sldMk cId="233379682" sldId="259"/>
            <ac:spMk id="2" creationId="{F0A709A8-234F-24F1-9F2B-4282E1E86B73}"/>
          </ac:spMkLst>
        </pc:spChg>
        <pc:spChg chg="mod">
          <ac:chgData name="Exner Adam" userId="S::exner1@sositba.sk::763902ec-cb4c-427a-9925-a62f5cedd474" providerId="AD" clId="Web-{7B2D1D4A-5944-1917-79D7-262278C3556D}" dt="2025-05-03T20:43:47.360" v="281"/>
          <ac:spMkLst>
            <pc:docMk/>
            <pc:sldMk cId="233379682" sldId="259"/>
            <ac:spMk id="3" creationId="{DA60F890-7DA9-58F0-48E7-EC98F529CCD8}"/>
          </ac:spMkLst>
        </pc:spChg>
        <pc:picChg chg="add del mod">
          <ac:chgData name="Exner Adam" userId="S::exner1@sositba.sk::763902ec-cb4c-427a-9925-a62f5cedd474" providerId="AD" clId="Web-{7B2D1D4A-5944-1917-79D7-262278C3556D}" dt="2025-05-03T20:43:08.921" v="273"/>
          <ac:picMkLst>
            <pc:docMk/>
            <pc:sldMk cId="233379682" sldId="259"/>
            <ac:picMk id="4" creationId="{1D65D796-B542-0621-5E41-8820ED194918}"/>
          </ac:picMkLst>
        </pc:picChg>
        <pc:picChg chg="add mod">
          <ac:chgData name="Exner Adam" userId="S::exner1@sositba.sk::763902ec-cb4c-427a-9925-a62f5cedd474" providerId="AD" clId="Web-{7B2D1D4A-5944-1917-79D7-262278C3556D}" dt="2025-05-03T20:43:47.360" v="281"/>
          <ac:picMkLst>
            <pc:docMk/>
            <pc:sldMk cId="233379682" sldId="259"/>
            <ac:picMk id="5" creationId="{7848C395-35FF-7A58-F81A-10056F6EFE83}"/>
          </ac:picMkLst>
        </pc:picChg>
      </pc:sldChg>
      <pc:sldChg chg="addSp delSp modSp new mod modTransition setBg">
        <pc:chgData name="Exner Adam" userId="S::exner1@sositba.sk::763902ec-cb4c-427a-9925-a62f5cedd474" providerId="AD" clId="Web-{7B2D1D4A-5944-1917-79D7-262278C3556D}" dt="2025-05-03T20:58:18.199" v="403"/>
        <pc:sldMkLst>
          <pc:docMk/>
          <pc:sldMk cId="2503598498" sldId="260"/>
        </pc:sldMkLst>
        <pc:spChg chg="mod">
          <ac:chgData name="Exner Adam" userId="S::exner1@sositba.sk::763902ec-cb4c-427a-9925-a62f5cedd474" providerId="AD" clId="Web-{7B2D1D4A-5944-1917-79D7-262278C3556D}" dt="2025-05-03T20:57:12.993" v="396" actId="20577"/>
          <ac:spMkLst>
            <pc:docMk/>
            <pc:sldMk cId="2503598498" sldId="260"/>
            <ac:spMk id="2" creationId="{47297F4D-12CA-B1A4-F1BA-B32934A02C70}"/>
          </ac:spMkLst>
        </pc:spChg>
        <pc:spChg chg="add del mod ord">
          <ac:chgData name="Exner Adam" userId="S::exner1@sositba.sk::763902ec-cb4c-427a-9925-a62f5cedd474" providerId="AD" clId="Web-{7B2D1D4A-5944-1917-79D7-262278C3556D}" dt="2025-05-03T20:56:25.492" v="387"/>
          <ac:spMkLst>
            <pc:docMk/>
            <pc:sldMk cId="2503598498" sldId="260"/>
            <ac:spMk id="3" creationId="{AA19F5BA-7CE0-BDB2-0EB5-2938D8753F8A}"/>
          </ac:spMkLst>
        </pc:spChg>
        <pc:spChg chg="add del">
          <ac:chgData name="Exner Adam" userId="S::exner1@sositba.sk::763902ec-cb4c-427a-9925-a62f5cedd474" providerId="AD" clId="Web-{7B2D1D4A-5944-1917-79D7-262278C3556D}" dt="2025-05-03T20:52:03.578" v="351"/>
          <ac:spMkLst>
            <pc:docMk/>
            <pc:sldMk cId="2503598498" sldId="260"/>
            <ac:spMk id="10" creationId="{C2CAC0E2-A334-4A65-B7FA-9BDDAD042CC6}"/>
          </ac:spMkLst>
        </pc:spChg>
        <pc:spChg chg="add del mod">
          <ac:chgData name="Exner Adam" userId="S::exner1@sositba.sk::763902ec-cb4c-427a-9925-a62f5cedd474" providerId="AD" clId="Web-{7B2D1D4A-5944-1917-79D7-262278C3556D}" dt="2025-05-03T20:56:25.492" v="387"/>
          <ac:spMkLst>
            <pc:docMk/>
            <pc:sldMk cId="2503598498" sldId="260"/>
            <ac:spMk id="11" creationId="{8F719170-A8A5-49D2-9E6F-3A3614200FCE}"/>
          </ac:spMkLst>
        </pc:spChg>
        <pc:spChg chg="add del mod">
          <ac:chgData name="Exner Adam" userId="S::exner1@sositba.sk::763902ec-cb4c-427a-9925-a62f5cedd474" providerId="AD" clId="Web-{7B2D1D4A-5944-1917-79D7-262278C3556D}" dt="2025-05-03T20:56:25.492" v="387"/>
          <ac:spMkLst>
            <pc:docMk/>
            <pc:sldMk cId="2503598498" sldId="260"/>
            <ac:spMk id="13" creationId="{864865BA-016B-4484-AC52-5356C46825E7}"/>
          </ac:spMkLst>
        </pc:spChg>
        <pc:spChg chg="add del">
          <ac:chgData name="Exner Adam" userId="S::exner1@sositba.sk::763902ec-cb4c-427a-9925-a62f5cedd474" providerId="AD" clId="Web-{7B2D1D4A-5944-1917-79D7-262278C3556D}" dt="2025-05-03T20:53:52.519" v="362"/>
          <ac:spMkLst>
            <pc:docMk/>
            <pc:sldMk cId="2503598498" sldId="260"/>
            <ac:spMk id="15" creationId="{BB00E629-E117-44C1-8828-1FF3C4704071}"/>
          </ac:spMkLst>
        </pc:spChg>
        <pc:spChg chg="add del">
          <ac:chgData name="Exner Adam" userId="S::exner1@sositba.sk::763902ec-cb4c-427a-9925-a62f5cedd474" providerId="AD" clId="Web-{7B2D1D4A-5944-1917-79D7-262278C3556D}" dt="2025-05-03T20:53:51.050" v="361"/>
          <ac:spMkLst>
            <pc:docMk/>
            <pc:sldMk cId="2503598498" sldId="260"/>
            <ac:spMk id="17" creationId="{1D9E7B47-347C-41D5-B753-02FDFB08DFD5}"/>
          </ac:spMkLst>
        </pc:spChg>
        <pc:spChg chg="add del mod">
          <ac:chgData name="Exner Adam" userId="S::exner1@sositba.sk::763902ec-cb4c-427a-9925-a62f5cedd474" providerId="AD" clId="Web-{7B2D1D4A-5944-1917-79D7-262278C3556D}" dt="2025-05-03T20:56:25.492" v="387"/>
          <ac:spMkLst>
            <pc:docMk/>
            <pc:sldMk cId="2503598498" sldId="260"/>
            <ac:spMk id="19" creationId="{19362FFC-9160-409E-9C8F-1E9349079C13}"/>
          </ac:spMkLst>
        </pc:spChg>
        <pc:spChg chg="add del">
          <ac:chgData name="Exner Adam" userId="S::exner1@sositba.sk::763902ec-cb4c-427a-9925-a62f5cedd474" providerId="AD" clId="Web-{7B2D1D4A-5944-1917-79D7-262278C3556D}" dt="2025-05-03T20:55:56.569" v="380"/>
          <ac:spMkLst>
            <pc:docMk/>
            <pc:sldMk cId="2503598498" sldId="260"/>
            <ac:spMk id="24" creationId="{2C8C8ED6-A932-44F5-83A5-5793DDA44921}"/>
          </ac:spMkLst>
        </pc:spChg>
        <pc:spChg chg="add del">
          <ac:chgData name="Exner Adam" userId="S::exner1@sositba.sk::763902ec-cb4c-427a-9925-a62f5cedd474" providerId="AD" clId="Web-{7B2D1D4A-5944-1917-79D7-262278C3556D}" dt="2025-05-03T20:55:56.569" v="380"/>
          <ac:spMkLst>
            <pc:docMk/>
            <pc:sldMk cId="2503598498" sldId="260"/>
            <ac:spMk id="26" creationId="{C182811E-FB7E-4C44-8776-8FBD8D9AA48B}"/>
          </ac:spMkLst>
        </pc:spChg>
        <pc:spChg chg="add del">
          <ac:chgData name="Exner Adam" userId="S::exner1@sositba.sk::763902ec-cb4c-427a-9925-a62f5cedd474" providerId="AD" clId="Web-{7B2D1D4A-5944-1917-79D7-262278C3556D}" dt="2025-05-03T20:55:56.569" v="380"/>
          <ac:spMkLst>
            <pc:docMk/>
            <pc:sldMk cId="2503598498" sldId="260"/>
            <ac:spMk id="28" creationId="{44658732-4596-4018-974F-676F1F66D19B}"/>
          </ac:spMkLst>
        </pc:spChg>
        <pc:spChg chg="add del">
          <ac:chgData name="Exner Adam" userId="S::exner1@sositba.sk::763902ec-cb4c-427a-9925-a62f5cedd474" providerId="AD" clId="Web-{7B2D1D4A-5944-1917-79D7-262278C3556D}" dt="2025-05-03T20:56:00.335" v="382"/>
          <ac:spMkLst>
            <pc:docMk/>
            <pc:sldMk cId="2503598498" sldId="260"/>
            <ac:spMk id="30" creationId="{8F719170-A8A5-49D2-9E6F-3A3614200FCE}"/>
          </ac:spMkLst>
        </pc:spChg>
        <pc:spChg chg="add del">
          <ac:chgData name="Exner Adam" userId="S::exner1@sositba.sk::763902ec-cb4c-427a-9925-a62f5cedd474" providerId="AD" clId="Web-{7B2D1D4A-5944-1917-79D7-262278C3556D}" dt="2025-05-03T20:56:00.335" v="382"/>
          <ac:spMkLst>
            <pc:docMk/>
            <pc:sldMk cId="2503598498" sldId="260"/>
            <ac:spMk id="31" creationId="{864865BA-016B-4484-AC52-5356C46825E7}"/>
          </ac:spMkLst>
        </pc:spChg>
        <pc:spChg chg="add del">
          <ac:chgData name="Exner Adam" userId="S::exner1@sositba.sk::763902ec-cb4c-427a-9925-a62f5cedd474" providerId="AD" clId="Web-{7B2D1D4A-5944-1917-79D7-262278C3556D}" dt="2025-05-03T20:56:00.335" v="382"/>
          <ac:spMkLst>
            <pc:docMk/>
            <pc:sldMk cId="2503598498" sldId="260"/>
            <ac:spMk id="32" creationId="{19362FFC-9160-409E-9C8F-1E9349079C13}"/>
          </ac:spMkLst>
        </pc:spChg>
        <pc:spChg chg="add del">
          <ac:chgData name="Exner Adam" userId="S::exner1@sositba.sk::763902ec-cb4c-427a-9925-a62f5cedd474" providerId="AD" clId="Web-{7B2D1D4A-5944-1917-79D7-262278C3556D}" dt="2025-05-03T20:56:17.992" v="384"/>
          <ac:spMkLst>
            <pc:docMk/>
            <pc:sldMk cId="2503598498" sldId="260"/>
            <ac:spMk id="34" creationId="{8F719170-A8A5-49D2-9E6F-3A3614200FCE}"/>
          </ac:spMkLst>
        </pc:spChg>
        <pc:spChg chg="add del">
          <ac:chgData name="Exner Adam" userId="S::exner1@sositba.sk::763902ec-cb4c-427a-9925-a62f5cedd474" providerId="AD" clId="Web-{7B2D1D4A-5944-1917-79D7-262278C3556D}" dt="2025-05-03T20:56:17.992" v="384"/>
          <ac:spMkLst>
            <pc:docMk/>
            <pc:sldMk cId="2503598498" sldId="260"/>
            <ac:spMk id="35" creationId="{864865BA-016B-4484-AC52-5356C46825E7}"/>
          </ac:spMkLst>
        </pc:spChg>
        <pc:spChg chg="add del">
          <ac:chgData name="Exner Adam" userId="S::exner1@sositba.sk::763902ec-cb4c-427a-9925-a62f5cedd474" providerId="AD" clId="Web-{7B2D1D4A-5944-1917-79D7-262278C3556D}" dt="2025-05-03T20:56:17.992" v="384"/>
          <ac:spMkLst>
            <pc:docMk/>
            <pc:sldMk cId="2503598498" sldId="260"/>
            <ac:spMk id="36" creationId="{19362FFC-9160-409E-9C8F-1E9349079C13}"/>
          </ac:spMkLst>
        </pc:spChg>
        <pc:spChg chg="add del">
          <ac:chgData name="Exner Adam" userId="S::exner1@sositba.sk::763902ec-cb4c-427a-9925-a62f5cedd474" providerId="AD" clId="Web-{7B2D1D4A-5944-1917-79D7-262278C3556D}" dt="2025-05-03T20:56:25.492" v="386"/>
          <ac:spMkLst>
            <pc:docMk/>
            <pc:sldMk cId="2503598498" sldId="260"/>
            <ac:spMk id="39" creationId="{AA19F5BA-7CE0-BDB2-0EB5-2938D8753F8A}"/>
          </ac:spMkLst>
        </pc:spChg>
        <pc:spChg chg="add">
          <ac:chgData name="Exner Adam" userId="S::exner1@sositba.sk::763902ec-cb4c-427a-9925-a62f5cedd474" providerId="AD" clId="Web-{7B2D1D4A-5944-1917-79D7-262278C3556D}" dt="2025-05-03T20:56:25.492" v="387"/>
          <ac:spMkLst>
            <pc:docMk/>
            <pc:sldMk cId="2503598498" sldId="260"/>
            <ac:spMk id="41" creationId="{AA19F5BA-7CE0-BDB2-0EB5-2938D8753F8A}"/>
          </ac:spMkLst>
        </pc:spChg>
        <pc:graphicFrameChg chg="add del">
          <ac:chgData name="Exner Adam" userId="S::exner1@sositba.sk::763902ec-cb4c-427a-9925-a62f5cedd474" providerId="AD" clId="Web-{7B2D1D4A-5944-1917-79D7-262278C3556D}" dt="2025-05-03T20:56:00.335" v="382"/>
          <ac:graphicFrameMkLst>
            <pc:docMk/>
            <pc:sldMk cId="2503598498" sldId="260"/>
            <ac:graphicFrameMk id="21" creationId="{ADA4A537-2E75-1510-D6CE-7E414CB071A5}"/>
          </ac:graphicFrameMkLst>
        </pc:graphicFrameChg>
        <pc:graphicFrameChg chg="add del">
          <ac:chgData name="Exner Adam" userId="S::exner1@sositba.sk::763902ec-cb4c-427a-9925-a62f5cedd474" providerId="AD" clId="Web-{7B2D1D4A-5944-1917-79D7-262278C3556D}" dt="2025-05-03T20:56:17.992" v="384"/>
          <ac:graphicFrameMkLst>
            <pc:docMk/>
            <pc:sldMk cId="2503598498" sldId="260"/>
            <ac:graphicFrameMk id="37" creationId="{CE85D4E1-49C3-BA0A-B25C-3C52B24E178E}"/>
          </ac:graphicFrameMkLst>
        </pc:graphicFrameChg>
        <pc:picChg chg="add mod ord">
          <ac:chgData name="Exner Adam" userId="S::exner1@sositba.sk::763902ec-cb4c-427a-9925-a62f5cedd474" providerId="AD" clId="Web-{7B2D1D4A-5944-1917-79D7-262278C3556D}" dt="2025-05-03T20:57:43.854" v="402" actId="14100"/>
          <ac:picMkLst>
            <pc:docMk/>
            <pc:sldMk cId="2503598498" sldId="260"/>
            <ac:picMk id="4" creationId="{57E18E9D-107C-7CFF-9359-4472B3F37234}"/>
          </ac:picMkLst>
        </pc:picChg>
        <pc:picChg chg="add del mod ord">
          <ac:chgData name="Exner Adam" userId="S::exner1@sositba.sk::763902ec-cb4c-427a-9925-a62f5cedd474" providerId="AD" clId="Web-{7B2D1D4A-5944-1917-79D7-262278C3556D}" dt="2025-05-03T20:52:15.438" v="356"/>
          <ac:picMkLst>
            <pc:docMk/>
            <pc:sldMk cId="2503598498" sldId="260"/>
            <ac:picMk id="5" creationId="{85573BBD-247D-9910-B811-7196D1AA3480}"/>
          </ac:picMkLst>
        </pc:picChg>
        <pc:picChg chg="add mod">
          <ac:chgData name="Exner Adam" userId="S::exner1@sositba.sk::763902ec-cb4c-427a-9925-a62f5cedd474" providerId="AD" clId="Web-{7B2D1D4A-5944-1917-79D7-262278C3556D}" dt="2025-05-03T20:57:35.135" v="401" actId="14100"/>
          <ac:picMkLst>
            <pc:docMk/>
            <pc:sldMk cId="2503598498" sldId="260"/>
            <ac:picMk id="6" creationId="{53542B9B-1338-A7FB-A9F3-27D7A1BEE7A0}"/>
          </ac:picMkLst>
        </pc:picChg>
      </pc:sldChg>
      <pc:sldChg chg="addSp delSp modSp new mod modTransition setBg">
        <pc:chgData name="Exner Adam" userId="S::exner1@sositba.sk::763902ec-cb4c-427a-9925-a62f5cedd474" providerId="AD" clId="Web-{7B2D1D4A-5944-1917-79D7-262278C3556D}" dt="2025-05-03T21:15:09.779" v="588"/>
        <pc:sldMkLst>
          <pc:docMk/>
          <pc:sldMk cId="2994023277" sldId="261"/>
        </pc:sldMkLst>
        <pc:spChg chg="mod">
          <ac:chgData name="Exner Adam" userId="S::exner1@sositba.sk::763902ec-cb4c-427a-9925-a62f5cedd474" providerId="AD" clId="Web-{7B2D1D4A-5944-1917-79D7-262278C3556D}" dt="2025-05-03T21:13:59.761" v="582"/>
          <ac:spMkLst>
            <pc:docMk/>
            <pc:sldMk cId="2994023277" sldId="261"/>
            <ac:spMk id="2" creationId="{99D7AC2D-4171-396D-CF57-D22B03551280}"/>
          </ac:spMkLst>
        </pc:spChg>
        <pc:spChg chg="mod">
          <ac:chgData name="Exner Adam" userId="S::exner1@sositba.sk::763902ec-cb4c-427a-9925-a62f5cedd474" providerId="AD" clId="Web-{7B2D1D4A-5944-1917-79D7-262278C3556D}" dt="2025-05-03T21:15:09.248" v="587" actId="20577"/>
          <ac:spMkLst>
            <pc:docMk/>
            <pc:sldMk cId="2994023277" sldId="261"/>
            <ac:spMk id="3" creationId="{FB6DD3B2-DD8A-11D0-29A4-583A792C71E1}"/>
          </ac:spMkLst>
        </pc:spChg>
        <pc:picChg chg="add del mod">
          <ac:chgData name="Exner Adam" userId="S::exner1@sositba.sk::763902ec-cb4c-427a-9925-a62f5cedd474" providerId="AD" clId="Web-{7B2D1D4A-5944-1917-79D7-262278C3556D}" dt="2025-05-03T21:13:32.745" v="576"/>
          <ac:picMkLst>
            <pc:docMk/>
            <pc:sldMk cId="2994023277" sldId="261"/>
            <ac:picMk id="4" creationId="{D6CA9188-C4AA-F28D-9D6C-98CD29141CEE}"/>
          </ac:picMkLst>
        </pc:picChg>
        <pc:picChg chg="add mod ord">
          <ac:chgData name="Exner Adam" userId="S::exner1@sositba.sk::763902ec-cb4c-427a-9925-a62f5cedd474" providerId="AD" clId="Web-{7B2D1D4A-5944-1917-79D7-262278C3556D}" dt="2025-05-03T21:13:59.761" v="582"/>
          <ac:picMkLst>
            <pc:docMk/>
            <pc:sldMk cId="2994023277" sldId="261"/>
            <ac:picMk id="5" creationId="{E6FA0F5B-38EF-2DA3-F062-D86190C5572A}"/>
          </ac:picMkLst>
        </pc:picChg>
      </pc:sldChg>
      <pc:sldChg chg="addSp delSp modSp new mod modTransition setBg">
        <pc:chgData name="Exner Adam" userId="S::exner1@sositba.sk::763902ec-cb4c-427a-9925-a62f5cedd474" providerId="AD" clId="Web-{7B2D1D4A-5944-1917-79D7-262278C3556D}" dt="2025-05-03T21:16:56.032" v="617"/>
        <pc:sldMkLst>
          <pc:docMk/>
          <pc:sldMk cId="2813694774" sldId="262"/>
        </pc:sldMkLst>
        <pc:spChg chg="add del">
          <ac:chgData name="Exner Adam" userId="S::exner1@sositba.sk::763902ec-cb4c-427a-9925-a62f5cedd474" providerId="AD" clId="Web-{7B2D1D4A-5944-1917-79D7-262278C3556D}" dt="2025-05-03T21:16:05.156" v="594"/>
          <ac:spMkLst>
            <pc:docMk/>
            <pc:sldMk cId="2813694774" sldId="262"/>
            <ac:spMk id="2" creationId="{678B45CB-2A06-15D1-71AA-F3EA0A9E3209}"/>
          </ac:spMkLst>
        </pc:spChg>
        <pc:spChg chg="del">
          <ac:chgData name="Exner Adam" userId="S::exner1@sositba.sk::763902ec-cb4c-427a-9925-a62f5cedd474" providerId="AD" clId="Web-{7B2D1D4A-5944-1917-79D7-262278C3556D}" dt="2025-05-03T21:15:54.968" v="591"/>
          <ac:spMkLst>
            <pc:docMk/>
            <pc:sldMk cId="2813694774" sldId="262"/>
            <ac:spMk id="3" creationId="{DA11D708-F3C0-C57F-689C-DBB671F0B06F}"/>
          </ac:spMkLst>
        </pc:spChg>
        <pc:spChg chg="add mod">
          <ac:chgData name="Exner Adam" userId="S::exner1@sositba.sk::763902ec-cb4c-427a-9925-a62f5cedd474" providerId="AD" clId="Web-{7B2D1D4A-5944-1917-79D7-262278C3556D}" dt="2025-05-03T21:16:43.329" v="615" actId="1076"/>
          <ac:spMkLst>
            <pc:docMk/>
            <pc:sldMk cId="2813694774" sldId="262"/>
            <ac:spMk id="6" creationId="{678B45CB-2A06-15D1-71AA-F3EA0A9E3209}"/>
          </ac:spMkLst>
        </pc:spChg>
        <pc:spChg chg="add del">
          <ac:chgData name="Exner Adam" userId="S::exner1@sositba.sk::763902ec-cb4c-427a-9925-a62f5cedd474" providerId="AD" clId="Web-{7B2D1D4A-5944-1917-79D7-262278C3556D}" dt="2025-05-03T21:16:13.219" v="595"/>
          <ac:spMkLst>
            <pc:docMk/>
            <pc:sldMk cId="2813694774" sldId="262"/>
            <ac:spMk id="8" creationId="{A5666600-7B90-C772-C87E-8470C2CEDADF}"/>
          </ac:spMkLst>
        </pc:spChg>
        <pc:picChg chg="add mod ord">
          <ac:chgData name="Exner Adam" userId="S::exner1@sositba.sk::763902ec-cb4c-427a-9925-a62f5cedd474" providerId="AD" clId="Web-{7B2D1D4A-5944-1917-79D7-262278C3556D}" dt="2025-05-03T21:16:05.156" v="594"/>
          <ac:picMkLst>
            <pc:docMk/>
            <pc:sldMk cId="2813694774" sldId="262"/>
            <ac:picMk id="4" creationId="{A55DBA12-6D25-DA01-7D63-5426A77ACB12}"/>
          </ac:picMkLst>
        </pc:picChg>
      </pc:sldChg>
    </pc:docChg>
  </pc:docChgLst>
  <pc:docChgLst>
    <pc:chgData name="Exner Adam" userId="S::exner1@sositba.sk::763902ec-cb4c-427a-9925-a62f5cedd474" providerId="AD" clId="Web-{8E67BA06-8C47-BF88-269C-74932B34A333}"/>
    <pc:docChg chg="addSld modSld sldOrd">
      <pc:chgData name="Exner Adam" userId="S::exner1@sositba.sk::763902ec-cb4c-427a-9925-a62f5cedd474" providerId="AD" clId="Web-{8E67BA06-8C47-BF88-269C-74932B34A333}" dt="2025-05-03T19:37:18.447" v="216"/>
      <pc:docMkLst>
        <pc:docMk/>
      </pc:docMkLst>
      <pc:sldChg chg="modSp mod ord modTransition setBg">
        <pc:chgData name="Exner Adam" userId="S::exner1@sositba.sk::763902ec-cb4c-427a-9925-a62f5cedd474" providerId="AD" clId="Web-{8E67BA06-8C47-BF88-269C-74932B34A333}" dt="2025-05-03T19:24:27.058" v="99"/>
        <pc:sldMkLst>
          <pc:docMk/>
          <pc:sldMk cId="2979223466" sldId="256"/>
        </pc:sldMkLst>
        <pc:spChg chg="mod">
          <ac:chgData name="Exner Adam" userId="S::exner1@sositba.sk::763902ec-cb4c-427a-9925-a62f5cedd474" providerId="AD" clId="Web-{8E67BA06-8C47-BF88-269C-74932B34A333}" dt="2025-05-03T19:19:48.600" v="92" actId="20577"/>
          <ac:spMkLst>
            <pc:docMk/>
            <pc:sldMk cId="2979223466" sldId="256"/>
            <ac:spMk id="2" creationId="{00000000-0000-0000-0000-000000000000}"/>
          </ac:spMkLst>
        </pc:spChg>
        <pc:spChg chg="mod">
          <ac:chgData name="Exner Adam" userId="S::exner1@sositba.sk::763902ec-cb4c-427a-9925-a62f5cedd474" providerId="AD" clId="Web-{8E67BA06-8C47-BF88-269C-74932B34A333}" dt="2025-05-03T19:20:10.022" v="94" actId="1076"/>
          <ac:spMkLst>
            <pc:docMk/>
            <pc:sldMk cId="2979223466" sldId="256"/>
            <ac:spMk id="3" creationId="{00000000-0000-0000-0000-000000000000}"/>
          </ac:spMkLst>
        </pc:spChg>
      </pc:sldChg>
      <pc:sldChg chg="addSp modSp new mod ord modTransition setBg">
        <pc:chgData name="Exner Adam" userId="S::exner1@sositba.sk::763902ec-cb4c-427a-9925-a62f5cedd474" providerId="AD" clId="Web-{8E67BA06-8C47-BF88-269C-74932B34A333}" dt="2025-05-03T19:37:00.493" v="215"/>
        <pc:sldMkLst>
          <pc:docMk/>
          <pc:sldMk cId="1407132988" sldId="257"/>
        </pc:sldMkLst>
        <pc:spChg chg="mod">
          <ac:chgData name="Exner Adam" userId="S::exner1@sositba.sk::763902ec-cb4c-427a-9925-a62f5cedd474" providerId="AD" clId="Web-{8E67BA06-8C47-BF88-269C-74932B34A333}" dt="2025-05-03T19:37:00.493" v="215"/>
          <ac:spMkLst>
            <pc:docMk/>
            <pc:sldMk cId="1407132988" sldId="257"/>
            <ac:spMk id="2" creationId="{E2EBCDD3-F0B3-3E9B-19D3-33F3E2E0106B}"/>
          </ac:spMkLst>
        </pc:spChg>
        <pc:spChg chg="mod">
          <ac:chgData name="Exner Adam" userId="S::exner1@sositba.sk::763902ec-cb4c-427a-9925-a62f5cedd474" providerId="AD" clId="Web-{8E67BA06-8C47-BF88-269C-74932B34A333}" dt="2025-05-03T19:37:00.493" v="215"/>
          <ac:spMkLst>
            <pc:docMk/>
            <pc:sldMk cId="1407132988" sldId="257"/>
            <ac:spMk id="3" creationId="{5AE7F496-E937-0C8F-AB29-DDD245EA37E5}"/>
          </ac:spMkLst>
        </pc:spChg>
        <pc:picChg chg="add mod ord">
          <ac:chgData name="Exner Adam" userId="S::exner1@sositba.sk::763902ec-cb4c-427a-9925-a62f5cedd474" providerId="AD" clId="Web-{8E67BA06-8C47-BF88-269C-74932B34A333}" dt="2025-05-03T19:37:00.493" v="215"/>
          <ac:picMkLst>
            <pc:docMk/>
            <pc:sldMk cId="1407132988" sldId="257"/>
            <ac:picMk id="4" creationId="{34135D85-650C-F6EF-1CA8-92CF7F430BC4}"/>
          </ac:picMkLst>
        </pc:picChg>
      </pc:sldChg>
      <pc:sldChg chg="new">
        <pc:chgData name="Exner Adam" userId="S::exner1@sositba.sk::763902ec-cb4c-427a-9925-a62f5cedd474" providerId="AD" clId="Web-{8E67BA06-8C47-BF88-269C-74932B34A333}" dt="2025-05-03T19:37:18.447" v="216"/>
        <pc:sldMkLst>
          <pc:docMk/>
          <pc:sldMk cId="2665497060" sldId="25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>
            <a:extLst>
              <a:ext uri="{FF2B5EF4-FFF2-40B4-BE49-F238E27FC236}">
                <a16:creationId xmlns:a16="http://schemas.microsoft.com/office/drawing/2014/main" id="{BE2B5A92-6898-42D3-B51E-D96E7D5DD9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F48783A2-BC2C-4E2C-A5FE-6122E88A5F9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AD1F0-D9F5-4DA1-9D52-CB9B7E611C2E}" type="datetimeFigureOut">
              <a:rPr lang="sk-SK" smtClean="0"/>
              <a:t>3. 5. 2025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84F95DE6-7051-4AA7-8DEF-C30C1F2FD4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DA5F33CE-5B4E-4C65-85EC-7F62F9118D1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F53EE-E10E-4F7F-BBD1-ECF8995537A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223449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noProof="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90F739-4230-46CA-A6EC-4EA22FF587C9}" type="datetimeFigureOut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 noProof="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 noProof="0"/>
              <a:t>Kliknutím upravíte štýly predlohy textu</a:t>
            </a:r>
          </a:p>
          <a:p>
            <a:pPr lvl="1"/>
            <a:r>
              <a:rPr lang="sk-SK" noProof="0"/>
              <a:t>Druhá úroveň</a:t>
            </a:r>
          </a:p>
          <a:p>
            <a:pPr lvl="2"/>
            <a:r>
              <a:rPr lang="sk-SK" noProof="0"/>
              <a:t>Tretia úroveň</a:t>
            </a:r>
          </a:p>
          <a:p>
            <a:pPr lvl="3"/>
            <a:r>
              <a:rPr lang="sk-SK" noProof="0"/>
              <a:t>Štvrtá úroveň</a:t>
            </a:r>
          </a:p>
          <a:p>
            <a:pPr lvl="4"/>
            <a:r>
              <a:rPr lang="sk-SK" noProof="0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noProof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DB861-F2A1-4F18-8C55-CCAB4C0D79C2}" type="slidenum">
              <a:rPr lang="sk-SK" noProof="0" smtClean="0"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22663464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ADB861-F2A1-4F18-8C55-CCAB4C0D79C2}" type="slidenum">
              <a:rPr lang="sk-SK" smtClean="0"/>
              <a:t>1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8669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sk-SK" noProof="0"/>
              <a:t>Kliknutím upravte štýl predlohy nadpisu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sk-SK" noProof="0"/>
              <a:t>Kliknutím upravte štýl predlohy podnadpisu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F64DF9-9A16-4D73-8228-CC5DBAF2ACA9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ok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rázka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sk-SK" noProof="0"/>
              <a:t>Kliknutím na ikonu pridáte obrázok</a:t>
            </a:r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 hasCustomPrompt="1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A54D67-EA6C-4B61-BDF5-50C886C328D5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dpis a p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DB0D88-7C47-40EC-8894-73298D0A9FE8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ácia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ové pole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sk-SK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ové pole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sk-SK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10" name="Zástupný symbol textu 9"/>
          <p:cNvSpPr>
            <a:spLocks noGrp="1"/>
          </p:cNvSpPr>
          <p:nvPr>
            <p:ph type="body" sz="quarter" idx="13" hasCustomPrompt="1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sk-SK" noProof="0"/>
              <a:t>Kliknutím upravíte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310BDC-EC8A-4F18-A0E2-52A92262B4B0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s náz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sk-SK" noProof="0"/>
              <a:t>Kliknutím upravíte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49308E-CD0C-4E59-B8AA-E1BCB84FE561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enovka s citáci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ové pole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sk-SK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ové pole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sk-SK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10" name="Zástupný symbol textu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sk-SK" noProof="0"/>
              <a:t>Kliknutím upravíte štýly predlohy textu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74EFF0-8DDC-46E2-BC30-F7C9439894BE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alebo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sk-SK" noProof="0"/>
              <a:t>Kliknite sem a upravte štýl predlohy nadpisov</a:t>
            </a:r>
          </a:p>
        </p:txBody>
      </p:sp>
      <p:sp>
        <p:nvSpPr>
          <p:cNvPr id="10" name="Zástupný symbol textu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sk-SK" noProof="0"/>
              <a:t>Kliknutím upravíte štýly predlohy textu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5DE962-6D87-4439-A07B-66C07BBD820D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dpis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686C18-FADE-4635-B506-5BBEE3922005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 hasCustomPrompt="1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D7270A-B0C4-48E4-9AA7-3C4767F66721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014E67-E7C6-45D4-A9A8-6CCDFE4FB5EA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485B0D-7179-41B6-B062-3D5D5D070877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sz="half" idx="1" hasCustomPrompt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 hasCustomPrompt="1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63647E-8BC1-495A-8042-C3A72D367352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 hasCustomPrompt="1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5" name="Zástupný symbol textu 4"/>
          <p:cNvSpPr>
            <a:spLocks noGrp="1"/>
          </p:cNvSpPr>
          <p:nvPr>
            <p:ph type="body" sz="quarter" idx="3" hasCustomPrompt="1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6" name="Zástupný symbol obsahu 5"/>
          <p:cNvSpPr>
            <a:spLocks noGrp="1"/>
          </p:cNvSpPr>
          <p:nvPr>
            <p:ph sz="quarter" idx="4" hasCustomPrompt="1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205458-D00E-41E6-88BD-E266746EDCCD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9" name="Zástupný symbol čísla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1BFBF8-F128-4BA9-BC42-3120D507F5B3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5" name="Zástupný symbol čísla snímk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DC0A48-3419-4BD9-8A92-E1C05D90AC4A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4" name="Zástupný symbol čísla snímk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idx="1" hasCustomPrompt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56F2DF-4CD3-4E95-B33A-C76B4D9C659A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14" name="Zástupný symbol obrázka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sk-SK" noProof="0"/>
              <a:t>Kliknutím na ikonu pridáte obrázok</a:t>
            </a:r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F0F0BA11-C413-4D9C-865A-24C9B991B02F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7819C9FA-DDAF-40DC-8264-13ED800F6D27}" type="datetime1">
              <a:rPr lang="sk-SK" noProof="0" smtClean="0"/>
              <a:t>3. 5. 2025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sk-SK" noProof="0" smtClean="0"/>
              <a:pPr rtl="0"/>
              <a:t>‹#›</a:t>
            </a:fld>
            <a:endParaRPr lang="sk-SK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728054" y="369519"/>
            <a:ext cx="6129263" cy="1498947"/>
          </a:xfrm>
        </p:spPr>
        <p:txBody>
          <a:bodyPr rtlCol="0">
            <a:noAutofit/>
          </a:bodyPr>
          <a:lstStyle/>
          <a:p>
            <a:r>
              <a:rPr lang="sk-SK" sz="3200">
                <a:solidFill>
                  <a:schemeClr val="tx1"/>
                </a:soli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Dátové rozvádzače - obsadenie, príslušenstvo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550601" y="5551529"/>
            <a:ext cx="2674168" cy="803342"/>
          </a:xfrm>
        </p:spPr>
        <p:txBody>
          <a:bodyPr rtlCol="0">
            <a:normAutofit fontScale="92500" lnSpcReduction="10000"/>
          </a:bodyPr>
          <a:lstStyle/>
          <a:p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Exner Adam</a:t>
            </a:r>
            <a:endParaRPr lang="sk-SK">
              <a:gradFill flip="none" rotWithShape="1">
                <a:gsLst>
                  <a:gs pos="0">
                    <a:prstClr val="white"/>
                  </a:gs>
                  <a:gs pos="100000">
                    <a:prstClr val="white">
                      <a:lumMod val="75000"/>
                    </a:prstClr>
                  </a:gs>
                </a:gsLst>
                <a:lin ang="540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4.mpsa</a:t>
            </a:r>
          </a:p>
        </p:txBody>
      </p:sp>
    </p:spTree>
    <p:extLst>
      <p:ext uri="{BB962C8B-B14F-4D97-AF65-F5344CB8AC3E}">
        <p14:creationId xmlns:p14="http://schemas.microsoft.com/office/powerpoint/2010/main" val="2979223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2EBCDD3-F0B3-3E9B-19D3-33F3E2E01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sk-SK" sz="28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Prečo som si vybral túto tému :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5AE7F496-E937-0C8F-AB29-DDD245EA3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Internet </a:t>
            </a:r>
            <a:endParaRPr lang="sk-SK" sz="1800"/>
          </a:p>
          <a:p>
            <a:pPr>
              <a:buClr>
                <a:srgbClr val="FFFFFF"/>
              </a:buClr>
            </a:pPr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Zabezpečovacie zariadenia </a:t>
            </a:r>
          </a:p>
          <a:p>
            <a:pPr>
              <a:buClr>
                <a:srgbClr val="FFFFFF"/>
              </a:buClr>
            </a:pPr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Poriadok</a:t>
            </a:r>
          </a:p>
          <a:p>
            <a:pPr>
              <a:buClr>
                <a:srgbClr val="FFFFFF"/>
              </a:buClr>
            </a:pPr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Bezpečnosť komponentov</a:t>
            </a:r>
          </a:p>
          <a:p>
            <a:pPr>
              <a:buClr>
                <a:srgbClr val="FFFFFF"/>
              </a:buClr>
            </a:pPr>
            <a:endParaRPr lang="sk-SK" sz="18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endParaRPr lang="sk-SK" sz="18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endParaRPr lang="sk-SK" sz="18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4" name="Obrázok 3" descr="Obrázok, na ktorom je svetlo, osvetlenie auta, exteriér, lietadlo/hoblík&#10;&#10;Obsah vygenerovaný pomocou AI môže byť nesprávny.">
            <a:extLst>
              <a:ext uri="{FF2B5EF4-FFF2-40B4-BE49-F238E27FC236}">
                <a16:creationId xmlns:a16="http://schemas.microsoft.com/office/drawing/2014/main" id="{34135D85-650C-F6EF-1CA8-92CF7F430BC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022" r="-2" b="-2"/>
          <a:stretch/>
        </p:blipFill>
        <p:spPr>
          <a:xfrm>
            <a:off x="4630994" y="645106"/>
            <a:ext cx="6916633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40713298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F1068E1-4D32-D887-BF7B-0D391F071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sk-SK" sz="2800" b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Osadenie dátového rozvádzača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DB29207-0053-5161-D306-7629C029E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Správne miesto osadenia</a:t>
            </a:r>
          </a:p>
          <a:p>
            <a:pPr>
              <a:buClr>
                <a:srgbClr val="FFFFFF"/>
              </a:buClr>
            </a:pPr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Montáž dátového rozvádzača</a:t>
            </a:r>
          </a:p>
          <a:p>
            <a:pPr>
              <a:buClr>
                <a:srgbClr val="FFFFFF"/>
              </a:buClr>
            </a:pPr>
            <a:endParaRPr lang="sk-SK" sz="18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endParaRPr lang="sk-SK" sz="18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4" name="Obrázok 3" descr="Obrázok, na ktorom je osoba, ošatenie, vnútri, stena&#10;&#10;Obsah vygenerovaný pomocou AI môže byť nesprávny.">
            <a:extLst>
              <a:ext uri="{FF2B5EF4-FFF2-40B4-BE49-F238E27FC236}">
                <a16:creationId xmlns:a16="http://schemas.microsoft.com/office/drawing/2014/main" id="{F2B42B5A-43AF-E775-F097-5262BF283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5437" y="645106"/>
            <a:ext cx="5247747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665497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0A709A8-234F-24F1-9F2B-4282E1E86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sk-SK" sz="28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Obsadenie dátového rozvádzača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DA60F890-7DA9-58F0-48E7-EC98F529C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Zariadenia v dátovom rozvádzači napr. :</a:t>
            </a:r>
          </a:p>
          <a:p>
            <a:pPr lvl="2">
              <a:buClr>
                <a:srgbClr val="FFFFFF"/>
              </a:buClr>
              <a:buFont typeface="Wingdings"/>
              <a:buChar char="§"/>
            </a:pPr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Switch</a:t>
            </a:r>
          </a:p>
          <a:p>
            <a:pPr lvl="2">
              <a:buClr>
                <a:srgbClr val="FFFFFF"/>
              </a:buClr>
              <a:buFont typeface="Wingdings"/>
              <a:buChar char="§"/>
            </a:pPr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Záložný zdroj</a:t>
            </a:r>
          </a:p>
          <a:p>
            <a:pPr lvl="2">
              <a:buClr>
                <a:srgbClr val="FFFFFF"/>
              </a:buClr>
              <a:buFont typeface="Wingdings"/>
              <a:buChar char="§"/>
            </a:pPr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Videorekordér</a:t>
            </a:r>
          </a:p>
          <a:p>
            <a:pPr lvl="2">
              <a:buClr>
                <a:srgbClr val="FFFFFF"/>
              </a:buClr>
              <a:buFont typeface="Wingdings"/>
              <a:buChar char="§"/>
            </a:pPr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Rozvodný panel </a:t>
            </a:r>
            <a:endParaRPr lang="sk-SK" sz="1800"/>
          </a:p>
          <a:p>
            <a:pPr>
              <a:buClr>
                <a:srgbClr val="FFFFFF"/>
              </a:buClr>
            </a:pPr>
            <a:r>
              <a:rPr lang="sk-SK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Uchytenie skrutkami a klietkovými matkami</a:t>
            </a:r>
          </a:p>
        </p:txBody>
      </p:sp>
      <p:pic>
        <p:nvPicPr>
          <p:cNvPr id="5" name="Obrázok 4" descr="Obrázok, na ktorom je kuchynský spotrebič, domáci spotrebič, spotrebič, vnútri&#10;&#10;Obsah vygenerovaný pomocou AI môže byť nesprávny.">
            <a:extLst>
              <a:ext uri="{FF2B5EF4-FFF2-40B4-BE49-F238E27FC236}">
                <a16:creationId xmlns:a16="http://schemas.microsoft.com/office/drawing/2014/main" id="{7848C395-35FF-7A58-F81A-10056F6EFE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46" b="-3"/>
          <a:stretch/>
        </p:blipFill>
        <p:spPr>
          <a:xfrm>
            <a:off x="4630994" y="645106"/>
            <a:ext cx="6916633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3337968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7297F4D-12CA-B1A4-F1BA-B32934A02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907" y="609600"/>
            <a:ext cx="4981593" cy="1758109"/>
          </a:xfrm>
        </p:spPr>
        <p:txBody>
          <a:bodyPr>
            <a:normAutofit/>
          </a:bodyPr>
          <a:lstStyle/>
          <a:p>
            <a:r>
              <a:rPr lang="sk-SK" sz="2800" b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Prepoj zariadení v dátovom rozvádzač</a:t>
            </a:r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i</a:t>
            </a:r>
            <a:endParaRPr lang="sk-SK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</a:endParaRPr>
          </a:p>
        </p:txBody>
      </p:sp>
      <p:sp>
        <p:nvSpPr>
          <p:cNvPr id="41" name="Zástupný objekt pre obsah 2">
            <a:extLst>
              <a:ext uri="{FF2B5EF4-FFF2-40B4-BE49-F238E27FC236}">
                <a16:creationId xmlns:a16="http://schemas.microsoft.com/office/drawing/2014/main" id="{AA19F5BA-7CE0-BDB2-0EB5-2938D8753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115" y="609600"/>
            <a:ext cx="3903181" cy="5725886"/>
          </a:xfrm>
        </p:spPr>
        <p:txBody>
          <a:bodyPr>
            <a:normAutofit/>
          </a:bodyPr>
          <a:lstStyle/>
          <a:p>
            <a:r>
              <a:rPr lang="sk-SK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Prepoj internetu s FTP káblom</a:t>
            </a:r>
          </a:p>
          <a:p>
            <a:pPr>
              <a:buClr>
                <a:srgbClr val="FFFFFF"/>
              </a:buClr>
            </a:pPr>
            <a:r>
              <a:rPr lang="sk-SK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Príprava FTP káblu</a:t>
            </a:r>
          </a:p>
        </p:txBody>
      </p:sp>
      <p:pic>
        <p:nvPicPr>
          <p:cNvPr id="6" name="Obrázok 5" descr="Obrázok, na ktorom je snímka obrazovky, pestrofarebnosť, text, rad&#10;&#10;Obsah vygenerovaný pomocou AI môže byť nesprávny.">
            <a:extLst>
              <a:ext uri="{FF2B5EF4-FFF2-40B4-BE49-F238E27FC236}">
                <a16:creationId xmlns:a16="http://schemas.microsoft.com/office/drawing/2014/main" id="{53542B9B-1338-A7FB-A9F3-27D7A1BEE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648" y="3052589"/>
            <a:ext cx="2461498" cy="3283815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4" name="Obrázok 3" descr="390x390.jpg">
            <a:extLst>
              <a:ext uri="{FF2B5EF4-FFF2-40B4-BE49-F238E27FC236}">
                <a16:creationId xmlns:a16="http://schemas.microsoft.com/office/drawing/2014/main" id="{57E18E9D-107C-7CFF-9359-4472B3F37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904" y="454446"/>
            <a:ext cx="3136923" cy="313692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503598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 descr="Obrázok, na ktorom je kresba, animák, osoba, umenie&#10;&#10;Obsah vygenerovaný pomocou AI môže byť nesprávny.">
            <a:extLst>
              <a:ext uri="{FF2B5EF4-FFF2-40B4-BE49-F238E27FC236}">
                <a16:creationId xmlns:a16="http://schemas.microsoft.com/office/drawing/2014/main" id="{E6FA0F5B-38EF-2DA3-F062-D86190C5572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rcRect l="6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99D7AC2D-4171-396D-CF57-D22B03551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r>
              <a:rPr lang="sk-SK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Moje poznatky z praxe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B6DD3B2-DD8A-11D0-29A4-583A792C7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Prečo je dôležité nájsť správne miesto osadenia</a:t>
            </a:r>
          </a:p>
          <a:p>
            <a:pPr>
              <a:buClr>
                <a:srgbClr val="FFFFFF"/>
              </a:buClr>
            </a:pPr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Jednoduché uchytenie daných zariadení v rozvádzači</a:t>
            </a:r>
          </a:p>
          <a:p>
            <a:pPr>
              <a:buClr>
                <a:srgbClr val="FFFFFF"/>
              </a:buClr>
            </a:pPr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Skúsenosť osadenia rozvádzačov pod dozorom</a:t>
            </a:r>
          </a:p>
          <a:p>
            <a:pPr>
              <a:buClr>
                <a:srgbClr val="FFFFFF"/>
              </a:buClr>
            </a:pPr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Skúsenosť s prípravou FTP káblov pre urýchlenie montáže</a:t>
            </a:r>
          </a:p>
          <a:p>
            <a:pPr>
              <a:buClr>
                <a:srgbClr val="FFFFFF"/>
              </a:buClr>
            </a:pPr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Dôležitosť označovania si káblov pre lepšiu orientáciu</a:t>
            </a:r>
          </a:p>
        </p:txBody>
      </p:sp>
    </p:spTree>
    <p:extLst>
      <p:ext uri="{BB962C8B-B14F-4D97-AF65-F5344CB8AC3E}">
        <p14:creationId xmlns:p14="http://schemas.microsoft.com/office/powerpoint/2010/main" val="299402327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dpis 1">
            <a:extLst>
              <a:ext uri="{FF2B5EF4-FFF2-40B4-BE49-F238E27FC236}">
                <a16:creationId xmlns:a16="http://schemas.microsoft.com/office/drawing/2014/main" id="{678B45CB-2A06-15D1-71AA-F3EA0A9E3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75" y="2474495"/>
            <a:ext cx="6573685" cy="1905000"/>
          </a:xfrm>
        </p:spPr>
        <p:txBody>
          <a:bodyPr>
            <a:normAutofit/>
          </a:bodyPr>
          <a:lstStyle/>
          <a:p>
            <a:pPr algn="ctr"/>
            <a:r>
              <a:rPr lang="sk-SK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ĎAKUJEM ZA Pozornosť</a:t>
            </a:r>
          </a:p>
        </p:txBody>
      </p:sp>
      <p:pic>
        <p:nvPicPr>
          <p:cNvPr id="4" name="Zástupný objekt pre obsah 3" descr="Obrázok, na ktorom je osoba, ošatenie, fotoaparát, stena&#10;&#10;Obsah vygenerovaný pomocou AI môže byť nesprávny.">
            <a:extLst>
              <a:ext uri="{FF2B5EF4-FFF2-40B4-BE49-F238E27FC236}">
                <a16:creationId xmlns:a16="http://schemas.microsoft.com/office/drawing/2014/main" id="{A55DBA12-6D25-DA01-7D63-5426A77AC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797" y="645106"/>
            <a:ext cx="3502871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813694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 dir="ou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eť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TC103457485[[fn=Mesh]]</Template>
  <Application>Microsoft Office PowerPoint</Application>
  <PresentationFormat>Widescreen</PresentationFormat>
  <Slides>7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Sieť</vt:lpstr>
      <vt:lpstr>Dátové rozvádzače - obsadenie, príslušenstvo</vt:lpstr>
      <vt:lpstr>Prečo som si vybral túto tému :</vt:lpstr>
      <vt:lpstr>Osadenie dátového rozvádzača</vt:lpstr>
      <vt:lpstr>Obsadenie dátového rozvádzača</vt:lpstr>
      <vt:lpstr>Prepoj zariadení v dátovom rozvádzači</vt:lpstr>
      <vt:lpstr>Moje poznatky z praxe</vt:lpstr>
      <vt:lpstr>ĎAKUJEM ZA Pozornosť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2025-05-03T19:04:22Z</dcterms:created>
  <dcterms:modified xsi:type="dcterms:W3CDTF">2025-05-03T21:18:32Z</dcterms:modified>
</cp:coreProperties>
</file>

<file path=docProps/thumbnail.jpeg>
</file>